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2" r:id="rId3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 Wijntjes" initials="L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732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B9B535C-7FC9-4FA8-841D-D4A1A0CDCB74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FF19014-56ED-402B-A9CA-F00B17DA665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04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C27690B-C718-4197-82D0-C42F431DA84E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F37F35A-26B8-43B4-8E95-C4016D3AA0E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56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F35A-26B8-43B4-8E95-C4016D3AA0E8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588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F35A-26B8-43B4-8E95-C4016D3AA0E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588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14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79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97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75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42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95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5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14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39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61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FB00-BB4C-44D4-BDDB-1A90A83E7C00}" type="datetimeFigureOut">
              <a:rPr lang="nl-NL" smtClean="0"/>
              <a:pPr/>
              <a:t>1-12-2016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7057-B5BC-4079-B42C-88DAC315BF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75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38140"/>
            <a:ext cx="1800200" cy="767237"/>
          </a:xfrm>
          <a:prstGeom prst="rect">
            <a:avLst/>
          </a:prstGeom>
        </p:spPr>
      </p:pic>
      <p:cxnSp>
        <p:nvCxnSpPr>
          <p:cNvPr id="8" name="Gekromde verbindingslijn 7"/>
          <p:cNvCxnSpPr/>
          <p:nvPr/>
        </p:nvCxnSpPr>
        <p:spPr>
          <a:xfrm flipV="1">
            <a:off x="427257" y="6341132"/>
            <a:ext cx="6521007" cy="383619"/>
          </a:xfrm>
          <a:prstGeom prst="curvedConnector3">
            <a:avLst>
              <a:gd name="adj1" fmla="val 50000"/>
            </a:avLst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23528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Vergelijking verkeersintensiteiten NRD-alternatief en variant Verlegde toe- en afrit ten opzicht van de situatie referentie Plus in 2030 (bron verkeersrapport v6.0)</a:t>
            </a:r>
            <a:endParaRPr lang="nl-NL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25949"/>
              </p:ext>
            </p:extLst>
          </p:nvPr>
        </p:nvGraphicFramePr>
        <p:xfrm>
          <a:off x="251521" y="620685"/>
          <a:ext cx="8712967" cy="5475737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439308"/>
                <a:gridCol w="4210707"/>
                <a:gridCol w="830587"/>
                <a:gridCol w="819450"/>
                <a:gridCol w="877424"/>
                <a:gridCol w="804305"/>
                <a:gridCol w="731186"/>
              </a:tblGrid>
              <a:tr h="36004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l-NL" sz="12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Tel-punt</a:t>
                      </a:r>
                      <a:r>
                        <a:rPr lang="nl-NL" sz="12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2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Variant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l-NL" sz="120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Referentie 2030 Plus </a:t>
                      </a:r>
                      <a:endParaRPr lang="nl-NL" sz="1200" b="1" i="0" u="none" strike="noStrike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nl-N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NRD-alternatief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nl-NL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nl-N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Verlegde toe- en afrit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nl-NL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Fase 1 Plus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Fase 1+2 Plus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Fase 1 Plus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Fase 1+2 Plus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Jonkheer de la </a:t>
                      </a:r>
                      <a:r>
                        <a:rPr lang="nl-NL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Courtstraat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9.800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9.400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8.700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Nassaulaan</a:t>
                      </a:r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(ten westen van Tunnelweg)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fi-FI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Nassaulaan (ten oosten van Tunnelweg)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Tunnelweg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Wolput (tussen noordelijke afrit en Tunnelweg)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13.000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16.600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16.600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11.100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Wolput (tussen Looiersteeg en </a:t>
                      </a:r>
                      <a:r>
                        <a:rPr lang="nl-NL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Passepartout</a:t>
                      </a:r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8.600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6.800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6.700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Grote Kerk (halverwege)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17.400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A59 (tussen aansluiting 43 en 44)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120.800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105.700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106.500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Akker (halverwege)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Burgemeester van Houtplein 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Vendreef (ten zuiden </a:t>
                      </a:r>
                      <a:r>
                        <a:rPr lang="nl-NL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van </a:t>
                      </a:r>
                      <a:r>
                        <a:rPr lang="nl-NL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Ruidigerdreef</a:t>
                      </a:r>
                      <a:r>
                        <a:rPr lang="nl-NL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Sint </a:t>
                      </a:r>
                      <a:r>
                        <a:rPr lang="nl-NL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Catharinastraat</a:t>
                      </a:r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(Korte Heistraat - De Akker)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3.800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Heistraat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Huidige parallelweg</a:t>
                      </a:r>
                      <a:r>
                        <a:rPr lang="nl-NL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West (ontsluiting woongebied)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Nieuwe zuidelijke parallelweg Nieuwkuijk ter hoogte van Tunnelweg 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nvt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nvt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nvt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Nieuwe zuidelijke parallelweg Nieuwkuijk </a:t>
                      </a:r>
                      <a:r>
                        <a:rPr lang="nl-NL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oost van Tunnelweg en nieuwe</a:t>
                      </a:r>
                      <a:r>
                        <a:rPr lang="nl-NL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aansluiting / Verlegde toe- en afrit naar Vendreef.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nvt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nvt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9.600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8.200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Vendreef (ten noorden van </a:t>
                      </a:r>
                      <a:r>
                        <a:rPr lang="nl-NL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Nassaulaan</a:t>
                      </a:r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7.300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5.300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5.400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9.800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9.800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nl-NL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Nassaulaan</a:t>
                      </a:r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(ten westen van de Vendreef)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4.700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4.400</a:t>
                      </a:r>
                      <a:endParaRPr lang="nl-NL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6.400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4.200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nl-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nl-NL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Vendreef (ten zuiden van </a:t>
                      </a:r>
                      <a:r>
                        <a:rPr lang="nl-NL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Nassaulaan</a:t>
                      </a:r>
                      <a:r>
                        <a:rPr lang="nl-NL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nl-NL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nl-NL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nl-NL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nl-NL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nl-NL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7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38140"/>
            <a:ext cx="1800200" cy="767237"/>
          </a:xfrm>
          <a:prstGeom prst="rect">
            <a:avLst/>
          </a:prstGeom>
        </p:spPr>
      </p:pic>
      <p:cxnSp>
        <p:nvCxnSpPr>
          <p:cNvPr id="8" name="Gekromde verbindingslijn 7"/>
          <p:cNvCxnSpPr/>
          <p:nvPr/>
        </p:nvCxnSpPr>
        <p:spPr>
          <a:xfrm flipV="1">
            <a:off x="427257" y="6341132"/>
            <a:ext cx="6521007" cy="383619"/>
          </a:xfrm>
          <a:prstGeom prst="curvedConnector3">
            <a:avLst>
              <a:gd name="adj1" fmla="val 50000"/>
            </a:avLst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323528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Vergelijking verkeersintensiteiten NRD-alternatief en variant Verlegde toe- en afrit ten opzicht van de situatie referentie Plus in 2030 (bron verkeersrapport v6.0)</a:t>
            </a:r>
            <a:endParaRPr lang="nl-NL" b="1" dirty="0">
              <a:solidFill>
                <a:srgbClr val="7030A0"/>
              </a:solidFill>
            </a:endParaRPr>
          </a:p>
        </p:txBody>
      </p:sp>
      <p:pic>
        <p:nvPicPr>
          <p:cNvPr id="14" name="Afbeelding 13"/>
          <p:cNvPicPr/>
          <p:nvPr/>
        </p:nvPicPr>
        <p:blipFill>
          <a:blip r:embed="rId4" cstate="print"/>
          <a:srcRect l="58578" t="47610" r="11180" b="20638"/>
          <a:stretch>
            <a:fillRect/>
          </a:stretch>
        </p:blipFill>
        <p:spPr>
          <a:xfrm>
            <a:off x="467544" y="620688"/>
            <a:ext cx="5904656" cy="2736304"/>
          </a:xfrm>
          <a:prstGeom prst="rect">
            <a:avLst/>
          </a:prstGeom>
        </p:spPr>
      </p:pic>
      <p:pic>
        <p:nvPicPr>
          <p:cNvPr id="15" name="Afbeelding 14" descr="Knipsel vliedberg.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284984"/>
            <a:ext cx="7947488" cy="27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311</Words>
  <Application>Microsoft Office PowerPoint</Application>
  <PresentationFormat>On-screen Show (4:3)</PresentationFormat>
  <Paragraphs>146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Kantoorthema</vt:lpstr>
      <vt:lpstr>PowerPoint Presentation</vt:lpstr>
      <vt:lpstr>PowerPoint Presentation</vt:lpstr>
    </vt:vector>
  </TitlesOfParts>
  <Company>Provincie Noord-Brabant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F. (Frank) Meulendijks</dc:creator>
  <cp:lastModifiedBy>marit hannink</cp:lastModifiedBy>
  <cp:revision>123</cp:revision>
  <cp:lastPrinted>2016-10-19T12:15:59Z</cp:lastPrinted>
  <dcterms:created xsi:type="dcterms:W3CDTF">2013-10-16T09:36:08Z</dcterms:created>
  <dcterms:modified xsi:type="dcterms:W3CDTF">2016-12-01T12:55:35Z</dcterms:modified>
</cp:coreProperties>
</file>